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6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5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8E78-0CE9-A948-96AF-666750A242AB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A7AA-8376-E44F-AAD1-30848A73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9676"/>
            <a:ext cx="3653138" cy="20807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INTERESNA DEJAVNOST: FOLKLORA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16213"/>
            <a:ext cx="6400800" cy="3381189"/>
          </a:xfrm>
        </p:spPr>
        <p:txBody>
          <a:bodyPr>
            <a:noAutofit/>
          </a:bodyPr>
          <a:lstStyle/>
          <a:p>
            <a:pPr algn="l"/>
            <a:r>
              <a:rPr lang="en-US" sz="1600" dirty="0" err="1" smtClean="0">
                <a:latin typeface="Comic Sans MS"/>
                <a:cs typeface="Comic Sans MS"/>
              </a:rPr>
              <a:t>Pri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folklori</a:t>
            </a:r>
            <a:r>
              <a:rPr lang="en-US" sz="1600" dirty="0" smtClean="0">
                <a:latin typeface="Comic Sans MS"/>
                <a:cs typeface="Comic Sans MS"/>
              </a:rPr>
              <a:t> se </a:t>
            </a:r>
            <a:r>
              <a:rPr lang="en-US" sz="1600" dirty="0" err="1" smtClean="0">
                <a:latin typeface="Comic Sans MS"/>
                <a:cs typeface="Comic Sans MS"/>
              </a:rPr>
              <a:t>bodo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učenci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seznanili</a:t>
            </a:r>
            <a:r>
              <a:rPr lang="en-US" sz="1600" dirty="0" smtClean="0">
                <a:latin typeface="Comic Sans MS"/>
                <a:cs typeface="Comic Sans MS"/>
              </a:rPr>
              <a:t> z </a:t>
            </a:r>
            <a:r>
              <a:rPr lang="en-US" sz="1600" dirty="0" err="1" smtClean="0">
                <a:latin typeface="Comic Sans MS"/>
                <a:cs typeface="Comic Sans MS"/>
              </a:rPr>
              <a:t>našo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kulturno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dediščino</a:t>
            </a:r>
            <a:r>
              <a:rPr lang="en-US" sz="1600" dirty="0">
                <a:latin typeface="Comic Sans MS"/>
                <a:cs typeface="Comic Sans MS"/>
              </a:rPr>
              <a:t>.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P</a:t>
            </a:r>
            <a:r>
              <a:rPr lang="en-US" sz="1600" dirty="0" smtClean="0">
                <a:latin typeface="Comic Sans MS"/>
                <a:cs typeface="Comic Sans MS"/>
              </a:rPr>
              <a:t>o </a:t>
            </a:r>
            <a:r>
              <a:rPr lang="en-US" sz="1600" dirty="0" err="1" smtClean="0">
                <a:latin typeface="Comic Sans MS"/>
                <a:cs typeface="Comic Sans MS"/>
              </a:rPr>
              <a:t>pokrajinah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bodo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spoznavali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narodne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noše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običaje</a:t>
            </a:r>
            <a:r>
              <a:rPr lang="en-US" sz="1600" dirty="0" smtClean="0">
                <a:latin typeface="Comic Sans MS"/>
                <a:cs typeface="Comic Sans MS"/>
              </a:rPr>
              <a:t>. </a:t>
            </a:r>
            <a:r>
              <a:rPr lang="en-US" sz="1600" dirty="0" err="1">
                <a:latin typeface="Comic Sans MS"/>
                <a:cs typeface="Comic Sans MS"/>
              </a:rPr>
              <a:t>N</a:t>
            </a:r>
            <a:r>
              <a:rPr lang="en-US" sz="1600" dirty="0" err="1" smtClean="0">
                <a:latin typeface="Comic Sans MS"/>
                <a:cs typeface="Comic Sans MS"/>
              </a:rPr>
              <a:t>aučili</a:t>
            </a:r>
            <a:r>
              <a:rPr lang="en-US" sz="1600" dirty="0" smtClean="0">
                <a:latin typeface="Comic Sans MS"/>
                <a:cs typeface="Comic Sans MS"/>
              </a:rPr>
              <a:t> se </a:t>
            </a:r>
            <a:r>
              <a:rPr lang="en-US" sz="1600" dirty="0" err="1" smtClean="0">
                <a:latin typeface="Comic Sans MS"/>
                <a:cs typeface="Comic Sans MS"/>
              </a:rPr>
              <a:t>bodo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enostavnejše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folklorne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plese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nekaj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starih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otroških</a:t>
            </a:r>
            <a:r>
              <a:rPr lang="en-US" sz="1600" dirty="0" smtClean="0">
                <a:latin typeface="Comic Sans MS"/>
                <a:cs typeface="Comic Sans MS"/>
              </a:rPr>
              <a:t> (</a:t>
            </a:r>
            <a:r>
              <a:rPr lang="en-US" sz="1600" dirty="0" err="1" smtClean="0">
                <a:latin typeface="Comic Sans MS"/>
                <a:cs typeface="Comic Sans MS"/>
              </a:rPr>
              <a:t>pastirskih</a:t>
            </a:r>
            <a:r>
              <a:rPr lang="en-US" sz="1600" dirty="0" smtClean="0">
                <a:latin typeface="Comic Sans MS"/>
                <a:cs typeface="Comic Sans MS"/>
              </a:rPr>
              <a:t>) </a:t>
            </a:r>
            <a:r>
              <a:rPr lang="en-US" sz="1600" dirty="0" err="1" smtClean="0">
                <a:latin typeface="Comic Sans MS"/>
                <a:cs typeface="Comic Sans MS"/>
              </a:rPr>
              <a:t>iger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otroških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narodnih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pesmic</a:t>
            </a:r>
            <a:r>
              <a:rPr lang="en-US" sz="1600" dirty="0" smtClean="0">
                <a:latin typeface="Comic Sans MS"/>
                <a:cs typeface="Comic Sans MS"/>
              </a:rPr>
              <a:t>.</a:t>
            </a:r>
          </a:p>
          <a:p>
            <a:pPr algn="l"/>
            <a:r>
              <a:rPr lang="en-US" sz="1600" dirty="0" err="1" smtClean="0">
                <a:latin typeface="Comic Sans MS"/>
                <a:cs typeface="Comic Sans MS"/>
              </a:rPr>
              <a:t>Petje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ples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igra</a:t>
            </a:r>
            <a:r>
              <a:rPr lang="en-US" sz="1600" dirty="0" smtClean="0">
                <a:latin typeface="Comic Sans MS"/>
                <a:cs typeface="Comic Sans MS"/>
              </a:rPr>
              <a:t> so </a:t>
            </a:r>
            <a:r>
              <a:rPr lang="en-US" sz="1600" dirty="0" err="1" smtClean="0">
                <a:latin typeface="Comic Sans MS"/>
                <a:cs typeface="Comic Sans MS"/>
              </a:rPr>
              <a:t>za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otroški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razvoj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izjemno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pomembni</a:t>
            </a:r>
            <a:r>
              <a:rPr lang="en-US" sz="1600" dirty="0" smtClean="0">
                <a:latin typeface="Comic Sans MS"/>
                <a:cs typeface="Comic Sans MS"/>
              </a:rPr>
              <a:t>. </a:t>
            </a:r>
            <a:r>
              <a:rPr lang="en-US" sz="1600" dirty="0" err="1" smtClean="0">
                <a:latin typeface="Comic Sans MS"/>
                <a:cs typeface="Comic Sans MS"/>
              </a:rPr>
              <a:t>Pri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plesu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petju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igri</a:t>
            </a:r>
            <a:r>
              <a:rPr lang="en-US" sz="1600" dirty="0" smtClean="0">
                <a:latin typeface="Comic Sans MS"/>
                <a:cs typeface="Comic Sans MS"/>
              </a:rPr>
              <a:t> se </a:t>
            </a:r>
            <a:r>
              <a:rPr lang="en-US" sz="1600" dirty="0" err="1" smtClean="0">
                <a:latin typeface="Comic Sans MS"/>
                <a:cs typeface="Comic Sans MS"/>
              </a:rPr>
              <a:t>otroci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sprostijo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krepijo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svojo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samopodobo</a:t>
            </a:r>
            <a:r>
              <a:rPr lang="en-US" sz="1600" dirty="0" smtClean="0">
                <a:latin typeface="Comic Sans MS"/>
                <a:cs typeface="Comic Sans MS"/>
              </a:rPr>
              <a:t>. </a:t>
            </a:r>
            <a:r>
              <a:rPr lang="en-US" sz="1600" dirty="0" err="1" smtClean="0">
                <a:latin typeface="Comic Sans MS"/>
                <a:cs typeface="Comic Sans MS"/>
              </a:rPr>
              <a:t>Prav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tako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spontano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urijo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svoj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spomin</a:t>
            </a:r>
            <a:r>
              <a:rPr lang="en-US" sz="1600" dirty="0" smtClean="0">
                <a:latin typeface="Comic Sans MS"/>
                <a:cs typeface="Comic Sans MS"/>
              </a:rPr>
              <a:t>. </a:t>
            </a:r>
            <a:r>
              <a:rPr lang="en-US" sz="1600" dirty="0" err="1" smtClean="0">
                <a:latin typeface="Comic Sans MS"/>
                <a:cs typeface="Comic Sans MS"/>
              </a:rPr>
              <a:t>Izboljšujejo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svoje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kognitivno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čustveno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socialno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fizično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stanje</a:t>
            </a:r>
            <a:r>
              <a:rPr lang="en-US" sz="1600" dirty="0" smtClean="0">
                <a:latin typeface="Comic Sans MS"/>
                <a:cs typeface="Comic Sans MS"/>
              </a:rPr>
              <a:t>. </a:t>
            </a:r>
          </a:p>
          <a:p>
            <a:pPr algn="l"/>
            <a:endParaRPr lang="en-US" sz="1600" dirty="0" smtClean="0">
              <a:latin typeface="Comic Sans MS"/>
              <a:cs typeface="Comic Sans MS"/>
            </a:endParaRPr>
          </a:p>
          <a:p>
            <a:pPr algn="l"/>
            <a:r>
              <a:rPr lang="en-US" sz="1600" dirty="0" err="1" smtClean="0">
                <a:latin typeface="Comic Sans MS"/>
                <a:cs typeface="Comic Sans MS"/>
              </a:rPr>
              <a:t>Pri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interesni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dejavnosti</a:t>
            </a:r>
            <a:r>
              <a:rPr lang="en-US" sz="1600" dirty="0" smtClean="0">
                <a:latin typeface="Comic Sans MS"/>
                <a:cs typeface="Comic Sans MS"/>
              </a:rPr>
              <a:t> se </a:t>
            </a:r>
            <a:r>
              <a:rPr lang="en-US" sz="1600" dirty="0" err="1" smtClean="0">
                <a:latin typeface="Comic Sans MS"/>
                <a:cs typeface="Comic Sans MS"/>
              </a:rPr>
              <a:t>bodo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naučili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sklop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iger</a:t>
            </a:r>
            <a:r>
              <a:rPr lang="en-US" sz="1600" dirty="0" smtClean="0">
                <a:latin typeface="Comic Sans MS"/>
                <a:cs typeface="Comic Sans MS"/>
              </a:rPr>
              <a:t> in </a:t>
            </a:r>
            <a:r>
              <a:rPr lang="en-US" sz="1600" dirty="0" err="1" smtClean="0">
                <a:latin typeface="Comic Sans MS"/>
                <a:cs typeface="Comic Sans MS"/>
              </a:rPr>
              <a:t>plesov</a:t>
            </a:r>
            <a:r>
              <a:rPr lang="en-US" sz="1600" dirty="0" smtClean="0">
                <a:latin typeface="Comic Sans MS"/>
                <a:cs typeface="Comic Sans MS"/>
              </a:rPr>
              <a:t>, </a:t>
            </a:r>
            <a:r>
              <a:rPr lang="en-US" sz="1600" dirty="0" err="1" smtClean="0">
                <a:latin typeface="Comic Sans MS"/>
                <a:cs typeface="Comic Sans MS"/>
              </a:rPr>
              <a:t>ki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jih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bodo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povezali</a:t>
            </a:r>
            <a:r>
              <a:rPr lang="en-US" sz="1600" dirty="0" smtClean="0">
                <a:latin typeface="Comic Sans MS"/>
                <a:cs typeface="Comic Sans MS"/>
              </a:rPr>
              <a:t> v program </a:t>
            </a:r>
            <a:r>
              <a:rPr lang="en-US" sz="1600" dirty="0" err="1" smtClean="0">
                <a:latin typeface="Comic Sans MS"/>
                <a:cs typeface="Comic Sans MS"/>
              </a:rPr>
              <a:t>za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nastopanje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ob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različnih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priložnostih</a:t>
            </a:r>
            <a:r>
              <a:rPr lang="en-US" sz="1600" dirty="0" smtClean="0">
                <a:latin typeface="Comic Sans MS"/>
                <a:cs typeface="Comic Sans MS"/>
              </a:rPr>
              <a:t>.</a:t>
            </a:r>
          </a:p>
          <a:p>
            <a:pPr algn="l"/>
            <a:endParaRPr lang="en-US" sz="1600" dirty="0" smtClean="0">
              <a:latin typeface="Comic Sans MS"/>
              <a:cs typeface="Comic Sans MS"/>
            </a:endParaRPr>
          </a:p>
          <a:p>
            <a:pPr algn="l"/>
            <a:r>
              <a:rPr lang="en-US" sz="1600" dirty="0" err="1" smtClean="0">
                <a:latin typeface="Comic Sans MS"/>
                <a:cs typeface="Comic Sans MS"/>
              </a:rPr>
              <a:t>Vabljeni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vsi</a:t>
            </a:r>
            <a:r>
              <a:rPr lang="en-US" sz="1600" dirty="0" smtClean="0"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latin typeface="Comic Sans MS"/>
                <a:cs typeface="Comic Sans MS"/>
              </a:rPr>
              <a:t>tretješolci</a:t>
            </a:r>
            <a:r>
              <a:rPr lang="en-US" sz="1600" dirty="0" smtClean="0">
                <a:latin typeface="Comic Sans MS"/>
                <a:cs typeface="Comic Sans MS"/>
              </a:rPr>
              <a:t>!</a:t>
            </a:r>
          </a:p>
          <a:p>
            <a:pPr algn="l"/>
            <a:r>
              <a:rPr lang="en-US" sz="1600" dirty="0" smtClean="0">
                <a:latin typeface="Comic Sans MS"/>
                <a:cs typeface="Comic Sans MS"/>
              </a:rPr>
              <a:t>								</a:t>
            </a:r>
            <a:r>
              <a:rPr lang="en-US" sz="1600" dirty="0" err="1" smtClean="0">
                <a:latin typeface="Comic Sans MS"/>
                <a:cs typeface="Comic Sans MS"/>
              </a:rPr>
              <a:t>Mentorica</a:t>
            </a:r>
            <a:r>
              <a:rPr lang="en-US" sz="1600" dirty="0" smtClean="0">
                <a:latin typeface="Comic Sans MS"/>
                <a:cs typeface="Comic Sans MS"/>
              </a:rPr>
              <a:t>: Maja Rebolj</a:t>
            </a:r>
            <a:endParaRPr lang="en-US" sz="16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38" y="187387"/>
            <a:ext cx="4366796" cy="2428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59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INTERESNA DEJAVNOST: FOLKLORA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INTERESNA DEJAVNOST: FOLKLORA</dc:title>
  <dc:creator>Maja Rebolj</dc:creator>
  <cp:lastModifiedBy>Maja Rebolj</cp:lastModifiedBy>
  <cp:revision>4</cp:revision>
  <dcterms:created xsi:type="dcterms:W3CDTF">2017-06-08T14:09:30Z</dcterms:created>
  <dcterms:modified xsi:type="dcterms:W3CDTF">2017-06-08T14:46:08Z</dcterms:modified>
</cp:coreProperties>
</file>